
<file path=[Content_Types].xml><?xml version="1.0" encoding="utf-8"?>
<Types xmlns="http://schemas.openxmlformats.org/package/2006/content-types"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5143500" type="screen16x9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9" autoAdjust="0"/>
    <p:restoredTop sz="94654" autoAdjust="0"/>
  </p:normalViewPr>
  <p:slideViewPr>
    <p:cSldViewPr>
      <p:cViewPr>
        <p:scale>
          <a:sx n="100" d="100"/>
          <a:sy n="100" d="100"/>
        </p:scale>
        <p:origin x="-462" y="-186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슬라이드"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19059518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32122159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4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42827806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developer.apple.com/devcenter/ios/index.action" TargetMode="External"/><Relationship Id="rId7" Type="http://schemas.openxmlformats.org/officeDocument/2006/relationships/hyperlink" Target="mailto:keith@mooseworkssoftware.com" TargetMode="External"/><Relationship Id="rId2" Type="http://schemas.openxmlformats.org/officeDocument/2006/relationships/hyperlink" Target="https://developer.apple.com/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www.codeproject.com/" TargetMode="External"/><Relationship Id="rId5" Type="http://schemas.openxmlformats.org/officeDocument/2006/relationships/hyperlink" Target="http://stackoverflow.com/" TargetMode="External"/><Relationship Id="rId4" Type="http://schemas.openxmlformats.org/officeDocument/2006/relationships/hyperlink" Target="https://itunesconnect.apple.com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Box 7"/>
          <p:cNvSpPr txBox="1"/>
          <p:nvPr/>
        </p:nvSpPr>
        <p:spPr>
          <a:xfrm>
            <a:off x="3259781" y="1779662"/>
            <a:ext cx="5200649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ko-KR" sz="1600" b="1" dirty="0" smtClean="0">
                <a:solidFill>
                  <a:schemeClr val="bg1">
                    <a:lumMod val="65000"/>
                  </a:schemeClr>
                </a:solidFill>
                <a:latin typeface="Arial" pitchFamily="34" charset="0"/>
                <a:cs typeface="Arial" pitchFamily="34" charset="0"/>
              </a:rPr>
              <a:t>Conclusion and Resources</a:t>
            </a:r>
            <a:endParaRPr kumimoji="0" lang="en-US" altLang="ko-KR" sz="1600" b="1" dirty="0">
              <a:solidFill>
                <a:schemeClr val="bg1">
                  <a:lumMod val="65000"/>
                </a:schemeClr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TextBox 1"/>
          <p:cNvSpPr txBox="1">
            <a:spLocks noChangeArrowheads="1"/>
          </p:cNvSpPr>
          <p:nvPr/>
        </p:nvSpPr>
        <p:spPr bwMode="auto">
          <a:xfrm>
            <a:off x="3240360" y="555526"/>
            <a:ext cx="5220072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algn="r"/>
            <a:r>
              <a:rPr lang="en-US" altLang="ko-KR" sz="40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iOS9 App Development</a:t>
            </a:r>
          </a:p>
        </p:txBody>
      </p:sp>
    </p:spTree>
    <p:extLst>
      <p:ext uri="{BB962C8B-B14F-4D97-AF65-F5344CB8AC3E}">
        <p14:creationId xmlns="" xmlns:p14="http://schemas.microsoft.com/office/powerpoint/2010/main" val="15732178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>
            <a:spLocks noChangeArrowheads="1"/>
          </p:cNvSpPr>
          <p:nvPr/>
        </p:nvSpPr>
        <p:spPr bwMode="auto">
          <a:xfrm>
            <a:off x="1588" y="41945"/>
            <a:ext cx="9142412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altLang="ko-KR" sz="36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  What Have We Learned?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67544" y="987574"/>
            <a:ext cx="7416824" cy="33855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</a:t>
            </a:r>
            <a:r>
              <a:rPr lang="en-US" sz="2800" dirty="0" smtClean="0">
                <a:latin typeface="Times New Roman"/>
                <a:cs typeface="Times New Roman"/>
              </a:rPr>
              <a:t>Remote Data Access</a:t>
            </a:r>
            <a:endParaRPr lang="en-US" sz="2800" dirty="0" smtClean="0">
              <a:latin typeface="Times New Roman"/>
              <a:cs typeface="Times New Roman"/>
            </a:endParaRPr>
          </a:p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</a:t>
            </a:r>
            <a:r>
              <a:rPr lang="en-US" sz="2800" dirty="0" smtClean="0">
                <a:latin typeface="Times New Roman"/>
                <a:cs typeface="Times New Roman"/>
              </a:rPr>
              <a:t>iOS Media, Photos, </a:t>
            </a:r>
            <a:r>
              <a:rPr lang="en-US" sz="2800" dirty="0" smtClean="0">
                <a:latin typeface="Times New Roman"/>
                <a:cs typeface="Times New Roman"/>
              </a:rPr>
              <a:t>V</a:t>
            </a:r>
            <a:r>
              <a:rPr lang="en-US" sz="2800" dirty="0" smtClean="0">
                <a:latin typeface="Times New Roman"/>
                <a:cs typeface="Times New Roman"/>
              </a:rPr>
              <a:t>ideos, Audio, Library</a:t>
            </a:r>
            <a:endParaRPr lang="en-US" sz="2800" dirty="0" smtClean="0">
              <a:latin typeface="Times New Roman"/>
              <a:cs typeface="Times New Roman"/>
            </a:endParaRPr>
          </a:p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</a:t>
            </a:r>
            <a:r>
              <a:rPr lang="en-US" sz="2800" dirty="0" smtClean="0">
                <a:latin typeface="Times New Roman"/>
                <a:cs typeface="Times New Roman"/>
              </a:rPr>
              <a:t>GPS, Mapping, Distance and Directions</a:t>
            </a:r>
            <a:endParaRPr lang="en-US" sz="2800" dirty="0" smtClean="0">
              <a:latin typeface="Times New Roman"/>
              <a:cs typeface="Times New Roman"/>
            </a:endParaRPr>
          </a:p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</a:t>
            </a:r>
            <a:r>
              <a:rPr lang="en-US" sz="2800" dirty="0" smtClean="0">
                <a:latin typeface="Times New Roman"/>
                <a:cs typeface="Times New Roman"/>
              </a:rPr>
              <a:t>Accelerometer, Gyroscope, Compass</a:t>
            </a:r>
            <a:endParaRPr lang="en-US" sz="2800" dirty="0" smtClean="0">
              <a:latin typeface="Times New Roman"/>
              <a:cs typeface="Times New Roman"/>
            </a:endParaRPr>
          </a:p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</a:t>
            </a:r>
            <a:r>
              <a:rPr lang="en-US" sz="2800" dirty="0" smtClean="0">
                <a:latin typeface="Times New Roman"/>
                <a:cs typeface="Times New Roman"/>
              </a:rPr>
              <a:t>Social Networking</a:t>
            </a:r>
            <a:endParaRPr lang="en-US" sz="2800" dirty="0" smtClean="0">
              <a:latin typeface="Times New Roman"/>
              <a:cs typeface="Times New Roman"/>
            </a:endParaRPr>
          </a:p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</a:t>
            </a:r>
            <a:r>
              <a:rPr lang="en-US" sz="2800" dirty="0" err="1" smtClean="0">
                <a:latin typeface="Times New Roman"/>
                <a:cs typeface="Times New Roman"/>
              </a:rPr>
              <a:t>CloudKit</a:t>
            </a:r>
            <a:endParaRPr lang="en-US" sz="2800" dirty="0" smtClean="0">
              <a:latin typeface="Times New Roman"/>
              <a:cs typeface="Times New Roman"/>
            </a:endParaRPr>
          </a:p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</a:t>
            </a:r>
            <a:r>
              <a:rPr lang="en-US" sz="2800" dirty="0" smtClean="0">
                <a:latin typeface="Times New Roman"/>
                <a:cs typeface="Times New Roman"/>
              </a:rPr>
              <a:t>In-App Purchasing</a:t>
            </a:r>
            <a:endParaRPr lang="en-US" sz="2800" dirty="0" smtClean="0">
              <a:latin typeface="Times New Roman"/>
              <a:cs typeface="Times New Roman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8647874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>
            <a:spLocks noChangeArrowheads="1"/>
          </p:cNvSpPr>
          <p:nvPr/>
        </p:nvSpPr>
        <p:spPr bwMode="auto">
          <a:xfrm>
            <a:off x="1588" y="41945"/>
            <a:ext cx="9142412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US" altLang="ko-KR" sz="36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itchFamily="34" charset="0"/>
                <a:ea typeface="맑은 고딕" pitchFamily="50" charset="-127"/>
                <a:cs typeface="Arial" pitchFamily="34" charset="0"/>
              </a:rPr>
              <a:t>  Resources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67544" y="699542"/>
            <a:ext cx="7992888" cy="438088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iOS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/>
                <a:cs typeface="Times New Roman"/>
              </a:rPr>
              <a:t> </a:t>
            </a:r>
            <a:r>
              <a:rPr lang="en-US" sz="2400" dirty="0" smtClean="0">
                <a:latin typeface="Times New Roman"/>
                <a:cs typeface="Times New Roman"/>
                <a:hlinkClick r:id="rId2"/>
              </a:rPr>
              <a:t>https://developer.apple.com</a:t>
            </a:r>
            <a:endParaRPr lang="en-US" sz="2400" dirty="0" smtClean="0">
              <a:latin typeface="Times New Roman"/>
              <a:cs typeface="Times New Roman"/>
            </a:endParaRP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/>
                <a:cs typeface="Times New Roman"/>
              </a:rPr>
              <a:t> </a:t>
            </a:r>
            <a:r>
              <a:rPr lang="en-US" sz="2400" dirty="0" smtClean="0">
                <a:latin typeface="Times New Roman"/>
                <a:cs typeface="Times New Roman"/>
                <a:hlinkClick r:id="rId3"/>
              </a:rPr>
              <a:t>https://developer.apple.com/devcenter/ios/index.action</a:t>
            </a:r>
            <a:endParaRPr lang="en-US" sz="2400" dirty="0" smtClean="0">
              <a:latin typeface="Times New Roman"/>
              <a:cs typeface="Times New Roman"/>
            </a:endParaRP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/>
                <a:cs typeface="Times New Roman"/>
              </a:rPr>
              <a:t> </a:t>
            </a:r>
            <a:r>
              <a:rPr lang="en-US" sz="2400" dirty="0" smtClean="0">
                <a:latin typeface="Times New Roman"/>
                <a:cs typeface="Times New Roman"/>
                <a:hlinkClick r:id="rId4"/>
              </a:rPr>
              <a:t>https://itunesconnect.apple.com</a:t>
            </a:r>
            <a:endParaRPr lang="en-US" sz="2400" dirty="0" smtClean="0">
              <a:latin typeface="Times New Roman"/>
              <a:cs typeface="Times New Roman"/>
            </a:endParaRPr>
          </a:p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Stack Overflow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/>
                <a:cs typeface="Times New Roman"/>
              </a:rPr>
              <a:t> </a:t>
            </a:r>
            <a:r>
              <a:rPr lang="en-US" sz="2400" dirty="0" smtClean="0">
                <a:latin typeface="Times New Roman"/>
                <a:cs typeface="Times New Roman"/>
                <a:hlinkClick r:id="rId5"/>
              </a:rPr>
              <a:t>http://stackoverflow.com</a:t>
            </a:r>
            <a:endParaRPr lang="en-US" sz="2400" dirty="0" smtClean="0">
              <a:latin typeface="Times New Roman"/>
              <a:cs typeface="Times New Roman"/>
            </a:endParaRPr>
          </a:p>
          <a:p>
            <a:pPr>
              <a:buFont typeface="Arial" pitchFamily="34" charset="0"/>
              <a:buChar char="•"/>
            </a:pPr>
            <a:r>
              <a:rPr lang="en-US" sz="2800" dirty="0" smtClean="0">
                <a:latin typeface="Times New Roman"/>
                <a:cs typeface="Times New Roman"/>
              </a:rPr>
              <a:t> Code Project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/>
                <a:cs typeface="Times New Roman"/>
              </a:rPr>
              <a:t> </a:t>
            </a:r>
            <a:r>
              <a:rPr lang="en-US" sz="2400" dirty="0" smtClean="0">
                <a:latin typeface="Times New Roman"/>
                <a:cs typeface="Times New Roman"/>
                <a:hlinkClick r:id="rId6"/>
              </a:rPr>
              <a:t>http://www.codeproject.com </a:t>
            </a:r>
            <a:endParaRPr lang="en-US" sz="2400" dirty="0" smtClean="0">
              <a:latin typeface="Times New Roman"/>
              <a:cs typeface="Times New Roman"/>
            </a:endParaRPr>
          </a:p>
          <a:p>
            <a:pPr>
              <a:buFont typeface="Arial" pitchFamily="34" charset="0"/>
              <a:buChar char="•"/>
            </a:pPr>
            <a:r>
              <a:rPr lang="en-US" sz="2400" dirty="0" smtClean="0">
                <a:latin typeface="Times New Roman"/>
                <a:cs typeface="Times New Roman"/>
              </a:rPr>
              <a:t> </a:t>
            </a:r>
            <a:r>
              <a:rPr lang="en-US" sz="2800" dirty="0" smtClean="0">
                <a:latin typeface="Times New Roman"/>
                <a:cs typeface="Times New Roman"/>
              </a:rPr>
              <a:t>Keith Welch </a:t>
            </a:r>
          </a:p>
          <a:p>
            <a:pPr lvl="1">
              <a:buFont typeface="Arial" pitchFamily="34" charset="0"/>
              <a:buChar char="•"/>
            </a:pPr>
            <a:r>
              <a:rPr lang="en-US" sz="2400" dirty="0" smtClean="0">
                <a:latin typeface="Times New Roman"/>
                <a:cs typeface="Times New Roman"/>
              </a:rPr>
              <a:t> </a:t>
            </a:r>
            <a:r>
              <a:rPr lang="en-US" sz="2400" dirty="0" smtClean="0">
                <a:latin typeface="Times New Roman"/>
                <a:cs typeface="Times New Roman"/>
                <a:hlinkClick r:id="rId7"/>
              </a:rPr>
              <a:t>keith@mooseworkssoftware.com</a:t>
            </a:r>
            <a:endParaRPr lang="en-US" sz="2400" dirty="0" smtClean="0">
              <a:latin typeface="Times New Roman"/>
              <a:cs typeface="Times New Roman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="" xmlns:p14="http://schemas.microsoft.com/office/powerpoint/2010/main" val="18647874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348</TotalTime>
  <Words>84</Words>
  <Application>Microsoft Office PowerPoint</Application>
  <PresentationFormat>On-screen Show (16:9)</PresentationFormat>
  <Paragraphs>21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테마</vt:lpstr>
      <vt:lpstr>Slide 1</vt:lpstr>
      <vt:lpstr>Slide 2</vt:lpstr>
      <vt:lpstr>Slide 3</vt:lpstr>
    </vt:vector>
  </TitlesOfParts>
  <Company>Microsoft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FREE POWERPOINT TEMPLATES DESIGN</dc:title>
  <dc:creator>ALLPPT.com</dc:creator>
  <cp:lastModifiedBy>Keith</cp:lastModifiedBy>
  <cp:revision>27</cp:revision>
  <dcterms:created xsi:type="dcterms:W3CDTF">2014-02-22T02:13:23Z</dcterms:created>
  <dcterms:modified xsi:type="dcterms:W3CDTF">2016-01-03T19:51:52Z</dcterms:modified>
</cp:coreProperties>
</file>

<file path=docProps/thumbnail.jpeg>
</file>